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6" r:id="rId25"/>
    <p:sldId id="281" r:id="rId26"/>
    <p:sldId id="284" r:id="rId27"/>
    <p:sldId id="285" r:id="rId28"/>
    <p:sldId id="282" r:id="rId29"/>
    <p:sldId id="28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4" r:id="rId66"/>
    <p:sldId id="325" r:id="rId67"/>
    <p:sldId id="326" r:id="rId68"/>
    <p:sldId id="322" r:id="rId69"/>
    <p:sldId id="323" r:id="rId7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Отчет по лабораторным работам </a:t>
            </a:r>
            <a:r>
              <a:rPr lang="en-US" dirty="0" smtClean="0"/>
              <a:t>java(1-6)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Подготовил: Савиных А.А.</a:t>
            </a:r>
          </a:p>
          <a:p>
            <a:r>
              <a:rPr lang="ru-RU" dirty="0" smtClean="0"/>
              <a:t>Курсант 331 группы.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9. </a:t>
            </a:r>
            <a:r>
              <a:rPr lang="ru-RU" dirty="0" smtClean="0"/>
              <a:t>Создание элементов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0133"/>
            <a:ext cx="4038600" cy="198609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63319"/>
            <a:ext cx="4038600" cy="1999724"/>
          </a:xfrm>
        </p:spPr>
      </p:pic>
    </p:spTree>
    <p:extLst>
      <p:ext uri="{BB962C8B-B14F-4D97-AF65-F5344CB8AC3E}">
        <p14:creationId xmlns:p14="http://schemas.microsoft.com/office/powerpoint/2010/main" val="5126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10. </a:t>
            </a:r>
            <a:r>
              <a:rPr lang="ru-RU" dirty="0" smtClean="0"/>
              <a:t>Редактирование кнопки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6670"/>
            <a:ext cx="4038600" cy="161302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1329"/>
            <a:ext cx="4038600" cy="423704"/>
          </a:xfrm>
        </p:spPr>
      </p:pic>
    </p:spTree>
    <p:extLst>
      <p:ext uri="{BB962C8B-B14F-4D97-AF65-F5344CB8AC3E}">
        <p14:creationId xmlns:p14="http://schemas.microsoft.com/office/powerpoint/2010/main" val="757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2282031"/>
            <a:ext cx="3726180" cy="31623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3649821"/>
            <a:ext cx="3764280" cy="426720"/>
          </a:xfrm>
        </p:spPr>
      </p:pic>
    </p:spTree>
    <p:extLst>
      <p:ext uri="{BB962C8B-B14F-4D97-AF65-F5344CB8AC3E}">
        <p14:creationId xmlns:p14="http://schemas.microsoft.com/office/powerpoint/2010/main" val="191855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12. 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" y="2407761"/>
            <a:ext cx="3863340" cy="2910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83985"/>
            <a:ext cx="4038600" cy="358392"/>
          </a:xfrm>
        </p:spPr>
      </p:pic>
    </p:spTree>
    <p:extLst>
      <p:ext uri="{BB962C8B-B14F-4D97-AF65-F5344CB8AC3E}">
        <p14:creationId xmlns:p14="http://schemas.microsoft.com/office/powerpoint/2010/main" val="214282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13. </a:t>
            </a:r>
            <a:r>
              <a:rPr lang="ru-RU" dirty="0" smtClean="0"/>
              <a:t>Выполнение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289651"/>
            <a:ext cx="379476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0" y="2278221"/>
            <a:ext cx="3817620" cy="3169920"/>
          </a:xfrm>
        </p:spPr>
      </p:pic>
    </p:spTree>
    <p:extLst>
      <p:ext uri="{BB962C8B-B14F-4D97-AF65-F5344CB8AC3E}">
        <p14:creationId xmlns:p14="http://schemas.microsoft.com/office/powerpoint/2010/main" val="313397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14.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03951"/>
            <a:ext cx="3886200" cy="29184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373471"/>
            <a:ext cx="3870960" cy="2979420"/>
          </a:xfrm>
        </p:spPr>
      </p:pic>
    </p:spTree>
    <p:extLst>
      <p:ext uri="{BB962C8B-B14F-4D97-AF65-F5344CB8AC3E}">
        <p14:creationId xmlns:p14="http://schemas.microsoft.com/office/powerpoint/2010/main" val="52924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15. </a:t>
            </a:r>
            <a:r>
              <a:rPr lang="ru-RU" dirty="0" smtClean="0"/>
              <a:t>Объединение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" y="2723991"/>
            <a:ext cx="3040380" cy="227838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2621121"/>
            <a:ext cx="3063240" cy="2484120"/>
          </a:xfrm>
        </p:spPr>
      </p:pic>
    </p:spTree>
    <p:extLst>
      <p:ext uri="{BB962C8B-B14F-4D97-AF65-F5344CB8AC3E}">
        <p14:creationId xmlns:p14="http://schemas.microsoft.com/office/powerpoint/2010/main" val="36886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16. </a:t>
            </a:r>
            <a:r>
              <a:rPr lang="ru-RU" dirty="0" smtClean="0"/>
              <a:t>Код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4" y="2869295"/>
            <a:ext cx="8644552" cy="2170334"/>
          </a:xfrm>
        </p:spPr>
      </p:pic>
    </p:spTree>
    <p:extLst>
      <p:ext uri="{BB962C8B-B14F-4D97-AF65-F5344CB8AC3E}">
        <p14:creationId xmlns:p14="http://schemas.microsoft.com/office/powerpoint/2010/main" val="191825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17. </a:t>
            </a:r>
            <a:r>
              <a:rPr lang="ru-RU" dirty="0" smtClean="0"/>
              <a:t>Выполнение программы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2289651"/>
            <a:ext cx="374904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297271"/>
            <a:ext cx="3771900" cy="3131820"/>
          </a:xfrm>
        </p:spPr>
      </p:pic>
    </p:spTree>
    <p:extLst>
      <p:ext uri="{BB962C8B-B14F-4D97-AF65-F5344CB8AC3E}">
        <p14:creationId xmlns:p14="http://schemas.microsoft.com/office/powerpoint/2010/main" val="306022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18.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00615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35621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1145"/>
            <a:ext cx="4038600" cy="2244072"/>
          </a:xfr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2257"/>
            <a:ext cx="4038600" cy="27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89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20. </a:t>
            </a:r>
            <a:r>
              <a:rPr lang="ru-RU" dirty="0" smtClean="0"/>
              <a:t>Написание кода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33" y="1600200"/>
            <a:ext cx="3859333" cy="4708525"/>
          </a:xfrm>
        </p:spPr>
      </p:pic>
    </p:spTree>
    <p:extLst>
      <p:ext uri="{BB962C8B-B14F-4D97-AF65-F5344CB8AC3E}">
        <p14:creationId xmlns:p14="http://schemas.microsoft.com/office/powerpoint/2010/main" val="36171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1</a:t>
            </a:r>
            <a:r>
              <a:rPr lang="en-US" dirty="0" smtClean="0"/>
              <a:t>. </a:t>
            </a:r>
            <a:r>
              <a:rPr lang="ru-RU" dirty="0" smtClean="0"/>
              <a:t>Сложение и Вычитание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682081"/>
            <a:ext cx="3002280" cy="23622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10" y="2731611"/>
            <a:ext cx="2887980" cy="2263140"/>
          </a:xfrm>
        </p:spPr>
      </p:pic>
    </p:spTree>
    <p:extLst>
      <p:ext uri="{BB962C8B-B14F-4D97-AF65-F5344CB8AC3E}">
        <p14:creationId xmlns:p14="http://schemas.microsoft.com/office/powerpoint/2010/main" val="242540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22. </a:t>
            </a:r>
            <a:r>
              <a:rPr lang="ru-RU" dirty="0" smtClean="0"/>
              <a:t>Умножение и деление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636361"/>
            <a:ext cx="2941320" cy="24536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70" y="2723991"/>
            <a:ext cx="2842260" cy="2278380"/>
          </a:xfrm>
        </p:spPr>
      </p:pic>
    </p:spTree>
    <p:extLst>
      <p:ext uri="{BB962C8B-B14F-4D97-AF65-F5344CB8AC3E}">
        <p14:creationId xmlns:p14="http://schemas.microsoft.com/office/powerpoint/2010/main" val="1070784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23. </a:t>
            </a:r>
            <a:r>
              <a:rPr lang="ru-RU" dirty="0" smtClean="0"/>
              <a:t>Запуск </a:t>
            </a:r>
            <a:r>
              <a:rPr lang="en-US" dirty="0" smtClean="0"/>
              <a:t>Eclipse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4478"/>
            <a:ext cx="4038600" cy="1677407"/>
          </a:xfr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0693"/>
            <a:ext cx="4038600" cy="304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49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2853531"/>
            <a:ext cx="4015740" cy="2019300"/>
          </a:xfrm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9" y="1600200"/>
            <a:ext cx="39943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7740352" y="2420888"/>
            <a:ext cx="7200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7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2286"/>
            <a:ext cx="8229600" cy="41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8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26.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2239962"/>
            <a:ext cx="4556760" cy="3429000"/>
          </a:xfrm>
        </p:spPr>
      </p:pic>
    </p:spTree>
    <p:extLst>
      <p:ext uri="{BB962C8B-B14F-4D97-AF65-F5344CB8AC3E}">
        <p14:creationId xmlns:p14="http://schemas.microsoft.com/office/powerpoint/2010/main" val="336274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27. </a:t>
            </a:r>
            <a:r>
              <a:rPr lang="ru-RU" dirty="0" smtClean="0"/>
              <a:t>Выход из настроек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9" t="-6279"/>
          <a:stretch/>
        </p:blipFill>
        <p:spPr>
          <a:xfrm>
            <a:off x="1996150" y="2656343"/>
            <a:ext cx="4787712" cy="1564746"/>
          </a:xfrm>
        </p:spPr>
      </p:pic>
    </p:spTree>
    <p:extLst>
      <p:ext uri="{BB962C8B-B14F-4D97-AF65-F5344CB8AC3E}">
        <p14:creationId xmlns:p14="http://schemas.microsoft.com/office/powerpoint/2010/main" val="131730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28. </a:t>
            </a:r>
            <a:r>
              <a:rPr lang="ru-RU" dirty="0" smtClean="0"/>
              <a:t>Открытие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2" y="1600200"/>
            <a:ext cx="3558635" cy="4525963"/>
          </a:xfr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9929"/>
            <a:ext cx="4038600" cy="31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1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Создание проекта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193"/>
            <a:ext cx="4038600" cy="277597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79454"/>
            <a:ext cx="4038600" cy="2367455"/>
          </a:xfrm>
        </p:spPr>
      </p:pic>
    </p:spTree>
    <p:extLst>
      <p:ext uri="{BB962C8B-B14F-4D97-AF65-F5344CB8AC3E}">
        <p14:creationId xmlns:p14="http://schemas.microsoft.com/office/powerpoint/2010/main" val="122236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29. </a:t>
            </a:r>
            <a:r>
              <a:rPr lang="ru-RU" dirty="0" smtClean="0"/>
              <a:t>Открытие класса «Калькулятор»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632392"/>
            <a:ext cx="7223760" cy="2644140"/>
          </a:xfrm>
        </p:spPr>
      </p:pic>
    </p:spTree>
    <p:extLst>
      <p:ext uri="{BB962C8B-B14F-4D97-AF65-F5344CB8AC3E}">
        <p14:creationId xmlns:p14="http://schemas.microsoft.com/office/powerpoint/2010/main" val="422943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30.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07238"/>
            <a:ext cx="4038600" cy="2111887"/>
          </a:xfr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64812"/>
            <a:ext cx="4038600" cy="239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83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80" y="1763712"/>
            <a:ext cx="489204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08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32.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108642"/>
            <a:ext cx="6431280" cy="1691640"/>
          </a:xfrm>
        </p:spPr>
      </p:pic>
    </p:spTree>
    <p:extLst>
      <p:ext uri="{BB962C8B-B14F-4D97-AF65-F5344CB8AC3E}">
        <p14:creationId xmlns:p14="http://schemas.microsoft.com/office/powerpoint/2010/main" val="409618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2796381"/>
            <a:ext cx="3474720" cy="2133600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30" y="2834481"/>
            <a:ext cx="3329940" cy="2057400"/>
          </a:xfrm>
        </p:spPr>
      </p:pic>
    </p:spTree>
    <p:extLst>
      <p:ext uri="{BB962C8B-B14F-4D97-AF65-F5344CB8AC3E}">
        <p14:creationId xmlns:p14="http://schemas.microsoft.com/office/powerpoint/2010/main" val="1764632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4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42494"/>
            <a:ext cx="4038600" cy="841375"/>
          </a:xfr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10703"/>
            <a:ext cx="4038600" cy="290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812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35.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47753"/>
            <a:ext cx="3888432" cy="4013418"/>
          </a:xfrm>
        </p:spPr>
      </p:pic>
    </p:spTree>
    <p:extLst>
      <p:ext uri="{BB962C8B-B14F-4D97-AF65-F5344CB8AC3E}">
        <p14:creationId xmlns:p14="http://schemas.microsoft.com/office/powerpoint/2010/main" val="144134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36.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2834481"/>
            <a:ext cx="2194560" cy="20574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92304"/>
            <a:ext cx="4038600" cy="2741754"/>
          </a:xfrm>
        </p:spPr>
      </p:pic>
    </p:spTree>
    <p:extLst>
      <p:ext uri="{BB962C8B-B14F-4D97-AF65-F5344CB8AC3E}">
        <p14:creationId xmlns:p14="http://schemas.microsoft.com/office/powerpoint/2010/main" val="2724625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37.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10" y="2864961"/>
            <a:ext cx="1973580" cy="1996440"/>
          </a:xfrm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5574"/>
            <a:ext cx="4038600" cy="409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3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38.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89601"/>
            <a:ext cx="3848100" cy="3947160"/>
          </a:xfrm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6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Вывод надписи в консоль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3401"/>
            <a:ext cx="4038600" cy="23595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60" y="3398361"/>
            <a:ext cx="3383280" cy="929640"/>
          </a:xfrm>
        </p:spPr>
      </p:pic>
    </p:spTree>
    <p:extLst>
      <p:ext uri="{BB962C8B-B14F-4D97-AF65-F5344CB8AC3E}">
        <p14:creationId xmlns:p14="http://schemas.microsoft.com/office/powerpoint/2010/main" val="3320109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39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6" t="26303" r="49811"/>
          <a:stretch/>
        </p:blipFill>
        <p:spPr>
          <a:xfrm>
            <a:off x="5292080" y="2636912"/>
            <a:ext cx="2642536" cy="2239872"/>
          </a:xfrm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1661"/>
            <a:ext cx="4038600" cy="35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05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40. </a:t>
            </a:r>
            <a:r>
              <a:rPr lang="ru-RU" dirty="0" smtClean="0"/>
              <a:t>Удаление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2453481"/>
            <a:ext cx="3878580" cy="2819400"/>
          </a:xfrm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80336"/>
            <a:ext cx="4038600" cy="196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92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41.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68462"/>
            <a:ext cx="3048000" cy="4572000"/>
          </a:xfrm>
        </p:spPr>
      </p:pic>
    </p:spTree>
    <p:extLst>
      <p:ext uri="{BB962C8B-B14F-4D97-AF65-F5344CB8AC3E}">
        <p14:creationId xmlns:p14="http://schemas.microsoft.com/office/powerpoint/2010/main" val="346367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42.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70" y="1600200"/>
            <a:ext cx="36292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70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Создание проекта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6610"/>
            <a:ext cx="8229600" cy="3195704"/>
          </a:xfrm>
        </p:spPr>
      </p:pic>
    </p:spTree>
    <p:extLst>
      <p:ext uri="{BB962C8B-B14F-4D97-AF65-F5344CB8AC3E}">
        <p14:creationId xmlns:p14="http://schemas.microsoft.com/office/powerpoint/2010/main" val="362597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7707"/>
            <a:ext cx="4038600" cy="1670949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3249"/>
            <a:ext cx="4038600" cy="2099864"/>
          </a:xfrm>
        </p:spPr>
      </p:pic>
    </p:spTree>
    <p:extLst>
      <p:ext uri="{BB962C8B-B14F-4D97-AF65-F5344CB8AC3E}">
        <p14:creationId xmlns:p14="http://schemas.microsoft.com/office/powerpoint/2010/main" val="386505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5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783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6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7134"/>
            <a:ext cx="4038600" cy="2592094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0531"/>
            <a:ext cx="4038600" cy="4165301"/>
          </a:xfrm>
        </p:spPr>
      </p:pic>
    </p:spTree>
    <p:extLst>
      <p:ext uri="{BB962C8B-B14F-4D97-AF65-F5344CB8AC3E}">
        <p14:creationId xmlns:p14="http://schemas.microsoft.com/office/powerpoint/2010/main" val="409339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0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48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Подготовка фото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0"/>
          <a:stretch/>
        </p:blipFill>
        <p:spPr>
          <a:xfrm>
            <a:off x="683568" y="2708920"/>
            <a:ext cx="3195888" cy="231116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67169"/>
            <a:ext cx="4038600" cy="3592024"/>
          </a:xfrm>
        </p:spPr>
      </p:pic>
    </p:spTree>
    <p:extLst>
      <p:ext uri="{BB962C8B-B14F-4D97-AF65-F5344CB8AC3E}">
        <p14:creationId xmlns:p14="http://schemas.microsoft.com/office/powerpoint/2010/main" val="18545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</a:t>
            </a:r>
            <a:r>
              <a:rPr lang="ru-RU" dirty="0"/>
              <a:t>. Вывод слов в столбец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45811"/>
            <a:ext cx="3611880" cy="36347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200241"/>
            <a:ext cx="3002280" cy="1325880"/>
          </a:xfrm>
        </p:spPr>
      </p:pic>
    </p:spTree>
    <p:extLst>
      <p:ext uri="{BB962C8B-B14F-4D97-AF65-F5344CB8AC3E}">
        <p14:creationId xmlns:p14="http://schemas.microsoft.com/office/powerpoint/2010/main" val="518560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49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89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50</a:t>
            </a:r>
            <a:r>
              <a:rPr lang="en-US" dirty="0" smtClean="0"/>
              <a:t>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0865"/>
            <a:ext cx="4038600" cy="3964632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75471"/>
            <a:ext cx="4038600" cy="3775421"/>
          </a:xfrm>
        </p:spPr>
      </p:pic>
    </p:spTree>
    <p:extLst>
      <p:ext uri="{BB962C8B-B14F-4D97-AF65-F5344CB8AC3E}">
        <p14:creationId xmlns:p14="http://schemas.microsoft.com/office/powerpoint/2010/main" val="316058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0130"/>
            <a:ext cx="4038600" cy="2266103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85"/>
            <a:ext cx="4038600" cy="227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69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52.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7" y="1600200"/>
            <a:ext cx="379398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285" y="1600200"/>
            <a:ext cx="332242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80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53.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56" y="2938344"/>
            <a:ext cx="4016088" cy="2032236"/>
          </a:xfrm>
        </p:spPr>
      </p:pic>
    </p:spTree>
    <p:extLst>
      <p:ext uri="{BB962C8B-B14F-4D97-AF65-F5344CB8AC3E}">
        <p14:creationId xmlns:p14="http://schemas.microsoft.com/office/powerpoint/2010/main" val="4078364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54.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92" y="1600200"/>
            <a:ext cx="751461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96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5. </a:t>
            </a:r>
            <a:r>
              <a:rPr lang="ru-RU" dirty="0" smtClean="0"/>
              <a:t>Вход в </a:t>
            </a:r>
            <a:r>
              <a:rPr lang="en-US" dirty="0" smtClean="0"/>
              <a:t>GitHub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78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56. </a:t>
            </a:r>
            <a:r>
              <a:rPr lang="ru-RU" dirty="0" smtClean="0"/>
              <a:t>Создание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9279" r="24906"/>
          <a:stretch/>
        </p:blipFill>
        <p:spPr bwMode="auto">
          <a:xfrm>
            <a:off x="4139952" y="1700808"/>
            <a:ext cx="4443864" cy="432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26"/>
          <a:stretch/>
        </p:blipFill>
        <p:spPr bwMode="auto">
          <a:xfrm>
            <a:off x="1041368" y="1484784"/>
            <a:ext cx="2084904" cy="470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1763688" y="3429000"/>
            <a:ext cx="288032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8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Заполнение данных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74" y="1600200"/>
            <a:ext cx="4815652" cy="4708525"/>
          </a:xfrm>
        </p:spPr>
      </p:pic>
    </p:spTree>
    <p:extLst>
      <p:ext uri="{BB962C8B-B14F-4D97-AF65-F5344CB8AC3E}">
        <p14:creationId xmlns:p14="http://schemas.microsoft.com/office/powerpoint/2010/main" val="1741315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58. </a:t>
            </a:r>
            <a:r>
              <a:rPr lang="ru-RU" dirty="0" smtClean="0"/>
              <a:t>Подготовка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6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5. </a:t>
            </a:r>
            <a:r>
              <a:rPr lang="ru-RU" dirty="0"/>
              <a:t>Вывод возраста в одной строке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2217261"/>
            <a:ext cx="3550920" cy="3291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3493611"/>
            <a:ext cx="2933700" cy="739140"/>
          </a:xfrm>
        </p:spPr>
      </p:pic>
    </p:spTree>
    <p:extLst>
      <p:ext uri="{BB962C8B-B14F-4D97-AF65-F5344CB8AC3E}">
        <p14:creationId xmlns:p14="http://schemas.microsoft.com/office/powerpoint/2010/main" val="4293693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59. </a:t>
            </a:r>
            <a:r>
              <a:rPr lang="ru-RU" dirty="0" smtClean="0"/>
              <a:t>Запуск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3478371"/>
            <a:ext cx="2545080" cy="76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46181"/>
            <a:ext cx="4038600" cy="243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7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0</a:t>
            </a:r>
            <a:r>
              <a:rPr lang="en-US" dirty="0" smtClean="0"/>
              <a:t>. </a:t>
            </a:r>
            <a:r>
              <a:rPr lang="ru-RU" dirty="0" smtClean="0"/>
              <a:t>Переход в каталог</a:t>
            </a:r>
            <a:endParaRPr lang="ru-RU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359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Инициализация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06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2</a:t>
            </a:r>
            <a:r>
              <a:rPr lang="en-US" dirty="0" smtClean="0"/>
              <a:t>. </a:t>
            </a:r>
            <a:r>
              <a:rPr lang="ru-RU" dirty="0" smtClean="0"/>
              <a:t>Добавление и инициализация калькулятора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389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63.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игры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1725612"/>
            <a:ext cx="718566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700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</a:t>
            </a:r>
            <a:r>
              <a:rPr lang="en-US" dirty="0" smtClean="0"/>
              <a:t>4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Добавление </a:t>
            </a:r>
            <a:r>
              <a:rPr lang="ru-RU" dirty="0" smtClean="0"/>
              <a:t>и инициализация этапов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52" y="1600200"/>
            <a:ext cx="3145695" cy="4708525"/>
          </a:xfrm>
        </p:spPr>
      </p:pic>
    </p:spTree>
    <p:extLst>
      <p:ext uri="{BB962C8B-B14F-4D97-AF65-F5344CB8AC3E}">
        <p14:creationId xmlns:p14="http://schemas.microsoft.com/office/powerpoint/2010/main" val="2092693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65.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Джавы и Зимы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76" y="1600200"/>
            <a:ext cx="6599448" cy="4708525"/>
          </a:xfrm>
        </p:spPr>
      </p:pic>
    </p:spTree>
    <p:extLst>
      <p:ext uri="{BB962C8B-B14F-4D97-AF65-F5344CB8AC3E}">
        <p14:creationId xmlns:p14="http://schemas.microsoft.com/office/powerpoint/2010/main" val="526150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66.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отчета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3245802"/>
            <a:ext cx="7833360" cy="1417320"/>
          </a:xfrm>
        </p:spPr>
      </p:pic>
    </p:spTree>
    <p:extLst>
      <p:ext uri="{BB962C8B-B14F-4D97-AF65-F5344CB8AC3E}">
        <p14:creationId xmlns:p14="http://schemas.microsoft.com/office/powerpoint/2010/main" val="2953790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64. </a:t>
            </a:r>
            <a:r>
              <a:rPr lang="ru-RU" dirty="0" smtClean="0"/>
              <a:t>Добавление в удаленный </a:t>
            </a:r>
            <a:r>
              <a:rPr lang="ru-RU" dirty="0" err="1" smtClean="0"/>
              <a:t>репозиторий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09582"/>
            <a:ext cx="5181600" cy="18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87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65. </a:t>
            </a:r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24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4449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756"/>
            <a:ext cx="4038600" cy="2774851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8126"/>
            <a:ext cx="4038600" cy="2270110"/>
          </a:xfrm>
        </p:spPr>
      </p:pic>
    </p:spTree>
    <p:extLst>
      <p:ext uri="{BB962C8B-B14F-4D97-AF65-F5344CB8AC3E}">
        <p14:creationId xmlns:p14="http://schemas.microsoft.com/office/powerpoint/2010/main" val="275448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8. </a:t>
            </a:r>
            <a:r>
              <a:rPr lang="ru-RU" dirty="0" smtClean="0"/>
              <a:t>Создание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1600200"/>
            <a:ext cx="2832440" cy="452596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89180"/>
            <a:ext cx="4038600" cy="2748003"/>
          </a:xfrm>
        </p:spPr>
      </p:pic>
    </p:spTree>
    <p:extLst>
      <p:ext uri="{BB962C8B-B14F-4D97-AF65-F5344CB8AC3E}">
        <p14:creationId xmlns:p14="http://schemas.microsoft.com/office/powerpoint/2010/main" val="1044698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452</TotalTime>
  <Words>326</Words>
  <Application>Microsoft Office PowerPoint</Application>
  <PresentationFormat>Экран (4:3)</PresentationFormat>
  <Paragraphs>71</Paragraphs>
  <Slides>69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0" baseType="lpstr">
      <vt:lpstr>Апекс</vt:lpstr>
      <vt:lpstr>Отчет по лабораторным работам java(1-6)</vt:lpstr>
      <vt:lpstr>1. Создание проекта</vt:lpstr>
      <vt:lpstr>2. Создание проекта</vt:lpstr>
      <vt:lpstr>3. Вывод надписи в консоль</vt:lpstr>
      <vt:lpstr>4. Вывод слов в столбец</vt:lpstr>
      <vt:lpstr>5. Вывод возраста в одной строке </vt:lpstr>
      <vt:lpstr>6. Создание проекта</vt:lpstr>
      <vt:lpstr>7. Создание проекта</vt:lpstr>
      <vt:lpstr>8. Создание формы</vt:lpstr>
      <vt:lpstr>9. Создание элементов формы</vt:lpstr>
      <vt:lpstr>10. Редактирование кнопки</vt:lpstr>
      <vt:lpstr>11. Запуск программы</vt:lpstr>
      <vt:lpstr>12.  Добавление элементов</vt:lpstr>
      <vt:lpstr>13. Выполнение программы</vt:lpstr>
      <vt:lpstr>14. Добавление элементов</vt:lpstr>
      <vt:lpstr>15. Объединение </vt:lpstr>
      <vt:lpstr>16. Код программы</vt:lpstr>
      <vt:lpstr>17. Выполнение программы </vt:lpstr>
      <vt:lpstr>18. Создание проекта</vt:lpstr>
      <vt:lpstr>19. Создание проекта</vt:lpstr>
      <vt:lpstr>20. Написание кода</vt:lpstr>
      <vt:lpstr>21. Сложение и Вычитание</vt:lpstr>
      <vt:lpstr>22. Умножение и деление</vt:lpstr>
      <vt:lpstr>23. Запуск Eclipse</vt:lpstr>
      <vt:lpstr>24. Настройка</vt:lpstr>
      <vt:lpstr>25. Настройка</vt:lpstr>
      <vt:lpstr>26. Настройка</vt:lpstr>
      <vt:lpstr>27. Выход из настроек</vt:lpstr>
      <vt:lpstr>28. Открытие проекта</vt:lpstr>
      <vt:lpstr>29. Открытие класса «Калькулятор»</vt:lpstr>
      <vt:lpstr>30. Переименование класса</vt:lpstr>
      <vt:lpstr>31. Переименование класса</vt:lpstr>
      <vt:lpstr>32. Переименование переменной</vt:lpstr>
      <vt:lpstr>33. Переименование переменной</vt:lpstr>
      <vt:lpstr>34. Добавление пакета</vt:lpstr>
      <vt:lpstr>35. Добавление пакета</vt:lpstr>
      <vt:lpstr>36. Перемещение класса</vt:lpstr>
      <vt:lpstr>37. Перемещение класса</vt:lpstr>
      <vt:lpstr>38. Экспорт проекта</vt:lpstr>
      <vt:lpstr>39. Экспорт проекта</vt:lpstr>
      <vt:lpstr>40. Удаление проекта</vt:lpstr>
      <vt:lpstr>41. Импорт проекта</vt:lpstr>
      <vt:lpstr>42. Импорт проекта</vt:lpstr>
      <vt:lpstr>43. Создание проекта </vt:lpstr>
      <vt:lpstr>44. Наполнение кода</vt:lpstr>
      <vt:lpstr>45. Запуск проекта</vt:lpstr>
      <vt:lpstr>46. Наполнение кода</vt:lpstr>
      <vt:lpstr>47. Запуск проекта</vt:lpstr>
      <vt:lpstr>48. Подготовка фото</vt:lpstr>
      <vt:lpstr>49. Запуск проекта</vt:lpstr>
      <vt:lpstr>50. Листинг</vt:lpstr>
      <vt:lpstr>51. Запуск программы</vt:lpstr>
      <vt:lpstr>52. Листинг</vt:lpstr>
      <vt:lpstr>53. Листинг</vt:lpstr>
      <vt:lpstr>54. Запуск программы</vt:lpstr>
      <vt:lpstr>55. Вход в GitHub</vt:lpstr>
      <vt:lpstr>56. Создание репозитория</vt:lpstr>
      <vt:lpstr>57. Заполнение данных </vt:lpstr>
      <vt:lpstr>58. Подготовка репозитория</vt:lpstr>
      <vt:lpstr>59. Запуск Git Bash</vt:lpstr>
      <vt:lpstr>60. Переход в каталог</vt:lpstr>
      <vt:lpstr>61. Инициализация репозитория</vt:lpstr>
      <vt:lpstr>62. Добавление и инициализация калькулятора</vt:lpstr>
      <vt:lpstr>63. Добавление и инициализация игры</vt:lpstr>
      <vt:lpstr>64. Добавление и инициализация этапов</vt:lpstr>
      <vt:lpstr>65. Добавление и инициализация Джавы и Зимы</vt:lpstr>
      <vt:lpstr>66. Добавление и инициализация отчета</vt:lpstr>
      <vt:lpstr>64. Добавление в удаленный репозиторий</vt:lpstr>
      <vt:lpstr>65. Итог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Создание проекта</dc:title>
  <dc:creator>Home</dc:creator>
  <cp:lastModifiedBy>Home</cp:lastModifiedBy>
  <cp:revision>32</cp:revision>
  <dcterms:created xsi:type="dcterms:W3CDTF">2025-04-01T03:37:38Z</dcterms:created>
  <dcterms:modified xsi:type="dcterms:W3CDTF">2025-04-15T06:31:16Z</dcterms:modified>
</cp:coreProperties>
</file>